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9906000" cy="6858000" type="A4"/>
  <p:notesSz cx="6856413" cy="9713913"/>
  <p:defaultTextStyle>
    <a:defPPr>
      <a:defRPr lang="en-US"/>
    </a:defPPr>
    <a:lvl1pPr algn="l" rtl="0" fontAlgn="base">
      <a:spcBef>
        <a:spcPct val="0"/>
      </a:spcBef>
      <a:spcAft>
        <a:spcPct val="0"/>
      </a:spcAft>
      <a:defRPr kern="1200">
        <a:solidFill>
          <a:schemeClr val="tx1"/>
        </a:solidFill>
        <a:latin typeface="Marigold"/>
        <a:ea typeface="+mn-ea"/>
        <a:cs typeface="+mn-cs"/>
      </a:defRPr>
    </a:lvl1pPr>
    <a:lvl2pPr marL="457200" algn="l" rtl="0" fontAlgn="base">
      <a:spcBef>
        <a:spcPct val="0"/>
      </a:spcBef>
      <a:spcAft>
        <a:spcPct val="0"/>
      </a:spcAft>
      <a:defRPr kern="1200">
        <a:solidFill>
          <a:schemeClr val="tx1"/>
        </a:solidFill>
        <a:latin typeface="Marigold"/>
        <a:ea typeface="+mn-ea"/>
        <a:cs typeface="+mn-cs"/>
      </a:defRPr>
    </a:lvl2pPr>
    <a:lvl3pPr marL="914400" algn="l" rtl="0" fontAlgn="base">
      <a:spcBef>
        <a:spcPct val="0"/>
      </a:spcBef>
      <a:spcAft>
        <a:spcPct val="0"/>
      </a:spcAft>
      <a:defRPr kern="1200">
        <a:solidFill>
          <a:schemeClr val="tx1"/>
        </a:solidFill>
        <a:latin typeface="Marigold"/>
        <a:ea typeface="+mn-ea"/>
        <a:cs typeface="+mn-cs"/>
      </a:defRPr>
    </a:lvl3pPr>
    <a:lvl4pPr marL="1371600" algn="l" rtl="0" fontAlgn="base">
      <a:spcBef>
        <a:spcPct val="0"/>
      </a:spcBef>
      <a:spcAft>
        <a:spcPct val="0"/>
      </a:spcAft>
      <a:defRPr kern="1200">
        <a:solidFill>
          <a:schemeClr val="tx1"/>
        </a:solidFill>
        <a:latin typeface="Marigold"/>
        <a:ea typeface="+mn-ea"/>
        <a:cs typeface="+mn-cs"/>
      </a:defRPr>
    </a:lvl4pPr>
    <a:lvl5pPr marL="1828800" algn="l" rtl="0" fontAlgn="base">
      <a:spcBef>
        <a:spcPct val="0"/>
      </a:spcBef>
      <a:spcAft>
        <a:spcPct val="0"/>
      </a:spcAft>
      <a:defRPr kern="1200">
        <a:solidFill>
          <a:schemeClr val="tx1"/>
        </a:solidFill>
        <a:latin typeface="Marigold"/>
        <a:ea typeface="+mn-ea"/>
        <a:cs typeface="+mn-cs"/>
      </a:defRPr>
    </a:lvl5pPr>
    <a:lvl6pPr marL="2286000" algn="l" defTabSz="914400" rtl="0" eaLnBrk="1" latinLnBrk="0" hangingPunct="1">
      <a:defRPr kern="1200">
        <a:solidFill>
          <a:schemeClr val="tx1"/>
        </a:solidFill>
        <a:latin typeface="Marigold"/>
        <a:ea typeface="+mn-ea"/>
        <a:cs typeface="+mn-cs"/>
      </a:defRPr>
    </a:lvl6pPr>
    <a:lvl7pPr marL="2743200" algn="l" defTabSz="914400" rtl="0" eaLnBrk="1" latinLnBrk="0" hangingPunct="1">
      <a:defRPr kern="1200">
        <a:solidFill>
          <a:schemeClr val="tx1"/>
        </a:solidFill>
        <a:latin typeface="Marigold"/>
        <a:ea typeface="+mn-ea"/>
        <a:cs typeface="+mn-cs"/>
      </a:defRPr>
    </a:lvl7pPr>
    <a:lvl8pPr marL="3200400" algn="l" defTabSz="914400" rtl="0" eaLnBrk="1" latinLnBrk="0" hangingPunct="1">
      <a:defRPr kern="1200">
        <a:solidFill>
          <a:schemeClr val="tx1"/>
        </a:solidFill>
        <a:latin typeface="Marigold"/>
        <a:ea typeface="+mn-ea"/>
        <a:cs typeface="+mn-cs"/>
      </a:defRPr>
    </a:lvl8pPr>
    <a:lvl9pPr marL="3657600" algn="l" defTabSz="914400" rtl="0" eaLnBrk="1" latinLnBrk="0" hangingPunct="1">
      <a:defRPr kern="1200">
        <a:solidFill>
          <a:schemeClr val="tx1"/>
        </a:solidFill>
        <a:latin typeface="Marigold"/>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333333"/>
    <a:srgbClr val="777777"/>
    <a:srgbClr val="339933"/>
    <a:srgbClr val="00CC66"/>
    <a:srgbClr val="99FFCC"/>
    <a:srgbClr val="00CC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849" autoAdjust="0"/>
    <p:restoredTop sz="97857" autoAdjust="0"/>
  </p:normalViewPr>
  <p:slideViewPr>
    <p:cSldViewPr>
      <p:cViewPr>
        <p:scale>
          <a:sx n="150" d="100"/>
          <a:sy n="150" d="100"/>
        </p:scale>
        <p:origin x="30" y="28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dirty="0"/>
          </a:p>
        </p:txBody>
      </p:sp>
      <p:sp>
        <p:nvSpPr>
          <p:cNvPr id="14339" name="Rectangle 3"/>
          <p:cNvSpPr>
            <a:spLocks noGrp="1" noChangeArrowheads="1"/>
          </p:cNvSpPr>
          <p:nvPr>
            <p:ph type="dt" idx="1"/>
          </p:nvPr>
        </p:nvSpPr>
        <p:spPr bwMode="auto">
          <a:xfrm>
            <a:off x="3883025" y="0"/>
            <a:ext cx="2971800" cy="485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796925" y="728663"/>
            <a:ext cx="5262563" cy="3643312"/>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614863"/>
            <a:ext cx="5484813" cy="4370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Haga clic para modificar el estilo de texto del patrón</a:t>
            </a:r>
          </a:p>
          <a:p>
            <a:pPr lvl="1"/>
            <a:r>
              <a:rPr lang="en-US" noProof="0"/>
              <a:t>Segundo nivel</a:t>
            </a:r>
          </a:p>
          <a:p>
            <a:pPr lvl="2"/>
            <a:r>
              <a:rPr lang="en-US" noProof="0"/>
              <a:t>Tercer nivel</a:t>
            </a:r>
          </a:p>
          <a:p>
            <a:pPr lvl="3"/>
            <a:r>
              <a:rPr lang="en-US" noProof="0"/>
              <a:t>Cuarto nivel</a:t>
            </a:r>
          </a:p>
          <a:p>
            <a:pPr lvl="4"/>
            <a:r>
              <a:rPr lang="en-US" noProof="0"/>
              <a:t>Quinto nivel</a:t>
            </a:r>
          </a:p>
        </p:txBody>
      </p:sp>
      <p:sp>
        <p:nvSpPr>
          <p:cNvPr id="14342" name="Rectangle 6"/>
          <p:cNvSpPr>
            <a:spLocks noGrp="1" noChangeArrowheads="1"/>
          </p:cNvSpPr>
          <p:nvPr>
            <p:ph type="ftr" sz="quarter" idx="4"/>
          </p:nvPr>
        </p:nvSpPr>
        <p:spPr bwMode="auto">
          <a:xfrm>
            <a:off x="0" y="9226550"/>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dirty="0"/>
          </a:p>
        </p:txBody>
      </p:sp>
      <p:sp>
        <p:nvSpPr>
          <p:cNvPr id="14343" name="Rectangle 7"/>
          <p:cNvSpPr>
            <a:spLocks noGrp="1" noChangeArrowheads="1"/>
          </p:cNvSpPr>
          <p:nvPr>
            <p:ph type="sldNum" sz="quarter" idx="5"/>
          </p:nvPr>
        </p:nvSpPr>
        <p:spPr bwMode="auto">
          <a:xfrm>
            <a:off x="3883025" y="9226550"/>
            <a:ext cx="2971800" cy="4857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B974462B-073B-4A42-BA71-49EBCED9E83E}" type="slidenum">
              <a:rPr lang="en-US"/>
              <a:pPr>
                <a:defRPr/>
              </a:pPr>
              <a:t>‹Nº›</a:t>
            </a:fld>
            <a:endParaRPr lang="en-US" dirty="0"/>
          </a:p>
        </p:txBody>
      </p:sp>
    </p:spTree>
    <p:extLst>
      <p:ext uri="{BB962C8B-B14F-4D97-AF65-F5344CB8AC3E}">
        <p14:creationId xmlns:p14="http://schemas.microsoft.com/office/powerpoint/2010/main" val="3871527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42950" y="2130425"/>
            <a:ext cx="84201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endParaRPr lang="es-ES_tradnl" dirty="0"/>
          </a:p>
        </p:txBody>
      </p:sp>
      <p:sp>
        <p:nvSpPr>
          <p:cNvPr id="5" name="Rectangle 5"/>
          <p:cNvSpPr>
            <a:spLocks noGrp="1" noChangeArrowheads="1"/>
          </p:cNvSpPr>
          <p:nvPr>
            <p:ph type="ftr" sz="quarter" idx="11"/>
          </p:nvPr>
        </p:nvSpPr>
        <p:spPr>
          <a:ln/>
        </p:spPr>
        <p:txBody>
          <a:bodyPr/>
          <a:lstStyle>
            <a:lvl1pPr>
              <a:defRPr/>
            </a:lvl1pPr>
          </a:lstStyle>
          <a:p>
            <a:endParaRPr lang="es-ES_tradnl" dirty="0"/>
          </a:p>
        </p:txBody>
      </p:sp>
      <p:sp>
        <p:nvSpPr>
          <p:cNvPr id="6" name="Rectangle 6"/>
          <p:cNvSpPr>
            <a:spLocks noGrp="1" noChangeArrowheads="1"/>
          </p:cNvSpPr>
          <p:nvPr>
            <p:ph type="sldNum" sz="quarter" idx="12"/>
          </p:nvPr>
        </p:nvSpPr>
        <p:spPr>
          <a:ln/>
        </p:spPr>
        <p:txBody>
          <a:bodyPr/>
          <a:lstStyle>
            <a:lvl1pPr>
              <a:defRPr/>
            </a:lvl1pPr>
          </a:lstStyle>
          <a:p>
            <a:fld id="{6CBE3A44-F765-449F-BF64-98647C95869A}" type="slidenum">
              <a:rPr lang="en-US"/>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endParaRPr lang="es-ES_tradnl" dirty="0"/>
          </a:p>
        </p:txBody>
      </p:sp>
      <p:sp>
        <p:nvSpPr>
          <p:cNvPr id="5" name="Rectangle 5"/>
          <p:cNvSpPr>
            <a:spLocks noGrp="1" noChangeArrowheads="1"/>
          </p:cNvSpPr>
          <p:nvPr>
            <p:ph type="ftr" sz="quarter" idx="11"/>
          </p:nvPr>
        </p:nvSpPr>
        <p:spPr>
          <a:ln/>
        </p:spPr>
        <p:txBody>
          <a:bodyPr/>
          <a:lstStyle>
            <a:lvl1pPr>
              <a:defRPr/>
            </a:lvl1pPr>
          </a:lstStyle>
          <a:p>
            <a:endParaRPr lang="es-ES_tradnl" dirty="0"/>
          </a:p>
        </p:txBody>
      </p:sp>
      <p:sp>
        <p:nvSpPr>
          <p:cNvPr id="6" name="Rectangle 6"/>
          <p:cNvSpPr>
            <a:spLocks noGrp="1" noChangeArrowheads="1"/>
          </p:cNvSpPr>
          <p:nvPr>
            <p:ph type="sldNum" sz="quarter" idx="12"/>
          </p:nvPr>
        </p:nvSpPr>
        <p:spPr>
          <a:ln/>
        </p:spPr>
        <p:txBody>
          <a:bodyPr/>
          <a:lstStyle>
            <a:lvl1pPr>
              <a:defRPr/>
            </a:lvl1pPr>
          </a:lstStyle>
          <a:p>
            <a:fld id="{157FB63D-1443-423E-89B0-57F262589E55}" type="slidenum">
              <a:rPr lang="en-US"/>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83438" y="274638"/>
            <a:ext cx="2228850" cy="585787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95300" y="274638"/>
            <a:ext cx="6535738" cy="58578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endParaRPr lang="es-ES_tradnl" dirty="0"/>
          </a:p>
        </p:txBody>
      </p:sp>
      <p:sp>
        <p:nvSpPr>
          <p:cNvPr id="5" name="Rectangle 5"/>
          <p:cNvSpPr>
            <a:spLocks noGrp="1" noChangeArrowheads="1"/>
          </p:cNvSpPr>
          <p:nvPr>
            <p:ph type="ftr" sz="quarter" idx="11"/>
          </p:nvPr>
        </p:nvSpPr>
        <p:spPr>
          <a:ln/>
        </p:spPr>
        <p:txBody>
          <a:bodyPr/>
          <a:lstStyle>
            <a:lvl1pPr>
              <a:defRPr/>
            </a:lvl1pPr>
          </a:lstStyle>
          <a:p>
            <a:endParaRPr lang="es-ES_tradnl" dirty="0"/>
          </a:p>
        </p:txBody>
      </p:sp>
      <p:sp>
        <p:nvSpPr>
          <p:cNvPr id="6" name="Rectangle 6"/>
          <p:cNvSpPr>
            <a:spLocks noGrp="1" noChangeArrowheads="1"/>
          </p:cNvSpPr>
          <p:nvPr>
            <p:ph type="sldNum" sz="quarter" idx="12"/>
          </p:nvPr>
        </p:nvSpPr>
        <p:spPr>
          <a:ln/>
        </p:spPr>
        <p:txBody>
          <a:bodyPr/>
          <a:lstStyle>
            <a:lvl1pPr>
              <a:defRPr/>
            </a:lvl1pPr>
          </a:lstStyle>
          <a:p>
            <a:fld id="{40DEE0CD-5EA3-4998-9AD6-77CCCAC75BE9}" type="slidenum">
              <a:rPr lang="en-US"/>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endParaRPr lang="es-ES_tradnl" dirty="0"/>
          </a:p>
        </p:txBody>
      </p:sp>
      <p:sp>
        <p:nvSpPr>
          <p:cNvPr id="5" name="Rectangle 5"/>
          <p:cNvSpPr>
            <a:spLocks noGrp="1" noChangeArrowheads="1"/>
          </p:cNvSpPr>
          <p:nvPr>
            <p:ph type="ftr" sz="quarter" idx="11"/>
          </p:nvPr>
        </p:nvSpPr>
        <p:spPr>
          <a:ln/>
        </p:spPr>
        <p:txBody>
          <a:bodyPr/>
          <a:lstStyle>
            <a:lvl1pPr>
              <a:defRPr/>
            </a:lvl1pPr>
          </a:lstStyle>
          <a:p>
            <a:endParaRPr lang="es-ES_tradnl" dirty="0"/>
          </a:p>
        </p:txBody>
      </p:sp>
      <p:sp>
        <p:nvSpPr>
          <p:cNvPr id="6" name="Rectangle 6"/>
          <p:cNvSpPr>
            <a:spLocks noGrp="1" noChangeArrowheads="1"/>
          </p:cNvSpPr>
          <p:nvPr>
            <p:ph type="sldNum" sz="quarter" idx="12"/>
          </p:nvPr>
        </p:nvSpPr>
        <p:spPr>
          <a:ln/>
        </p:spPr>
        <p:txBody>
          <a:bodyPr/>
          <a:lstStyle>
            <a:lvl1pPr>
              <a:defRPr/>
            </a:lvl1pPr>
          </a:lstStyle>
          <a:p>
            <a:fld id="{05A13CE3-4977-4CF7-9772-85FA9DC5030F}" type="slidenum">
              <a:rPr lang="en-US"/>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638" y="4406900"/>
            <a:ext cx="84201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endParaRPr lang="es-ES_tradnl" dirty="0"/>
          </a:p>
        </p:txBody>
      </p:sp>
      <p:sp>
        <p:nvSpPr>
          <p:cNvPr id="5" name="Rectangle 5"/>
          <p:cNvSpPr>
            <a:spLocks noGrp="1" noChangeArrowheads="1"/>
          </p:cNvSpPr>
          <p:nvPr>
            <p:ph type="ftr" sz="quarter" idx="11"/>
          </p:nvPr>
        </p:nvSpPr>
        <p:spPr>
          <a:ln/>
        </p:spPr>
        <p:txBody>
          <a:bodyPr/>
          <a:lstStyle>
            <a:lvl1pPr>
              <a:defRPr/>
            </a:lvl1pPr>
          </a:lstStyle>
          <a:p>
            <a:endParaRPr lang="es-ES_tradnl" dirty="0"/>
          </a:p>
        </p:txBody>
      </p:sp>
      <p:sp>
        <p:nvSpPr>
          <p:cNvPr id="6" name="Rectangle 6"/>
          <p:cNvSpPr>
            <a:spLocks noGrp="1" noChangeArrowheads="1"/>
          </p:cNvSpPr>
          <p:nvPr>
            <p:ph type="sldNum" sz="quarter" idx="12"/>
          </p:nvPr>
        </p:nvSpPr>
        <p:spPr>
          <a:ln/>
        </p:spPr>
        <p:txBody>
          <a:bodyPr/>
          <a:lstStyle>
            <a:lvl1pPr>
              <a:defRPr/>
            </a:lvl1pPr>
          </a:lstStyle>
          <a:p>
            <a:fld id="{A9E5B486-A9EB-4F75-8B93-DB58B23BEA38}" type="slidenum">
              <a:rPr lang="en-US"/>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95300" y="1595438"/>
            <a:ext cx="4381500"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5029200" y="1595438"/>
            <a:ext cx="4383088"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endParaRPr lang="es-ES_tradnl" dirty="0"/>
          </a:p>
        </p:txBody>
      </p:sp>
      <p:sp>
        <p:nvSpPr>
          <p:cNvPr id="6" name="Rectangle 5"/>
          <p:cNvSpPr>
            <a:spLocks noGrp="1" noChangeArrowheads="1"/>
          </p:cNvSpPr>
          <p:nvPr>
            <p:ph type="ftr" sz="quarter" idx="11"/>
          </p:nvPr>
        </p:nvSpPr>
        <p:spPr>
          <a:ln/>
        </p:spPr>
        <p:txBody>
          <a:bodyPr/>
          <a:lstStyle>
            <a:lvl1pPr>
              <a:defRPr/>
            </a:lvl1pPr>
          </a:lstStyle>
          <a:p>
            <a:endParaRPr lang="es-ES_tradnl" dirty="0"/>
          </a:p>
        </p:txBody>
      </p:sp>
      <p:sp>
        <p:nvSpPr>
          <p:cNvPr id="7" name="Rectangle 6"/>
          <p:cNvSpPr>
            <a:spLocks noGrp="1" noChangeArrowheads="1"/>
          </p:cNvSpPr>
          <p:nvPr>
            <p:ph type="sldNum" sz="quarter" idx="12"/>
          </p:nvPr>
        </p:nvSpPr>
        <p:spPr>
          <a:ln/>
        </p:spPr>
        <p:txBody>
          <a:bodyPr/>
          <a:lstStyle>
            <a:lvl1pPr>
              <a:defRPr/>
            </a:lvl1pPr>
          </a:lstStyle>
          <a:p>
            <a:fld id="{FE0070FF-22A2-4232-B431-356C73243DD2}" type="slidenum">
              <a:rPr lang="en-US"/>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endParaRPr lang="es-ES_tradnl" dirty="0"/>
          </a:p>
        </p:txBody>
      </p:sp>
      <p:sp>
        <p:nvSpPr>
          <p:cNvPr id="8" name="Rectangle 5"/>
          <p:cNvSpPr>
            <a:spLocks noGrp="1" noChangeArrowheads="1"/>
          </p:cNvSpPr>
          <p:nvPr>
            <p:ph type="ftr" sz="quarter" idx="11"/>
          </p:nvPr>
        </p:nvSpPr>
        <p:spPr>
          <a:ln/>
        </p:spPr>
        <p:txBody>
          <a:bodyPr/>
          <a:lstStyle>
            <a:lvl1pPr>
              <a:defRPr/>
            </a:lvl1pPr>
          </a:lstStyle>
          <a:p>
            <a:endParaRPr lang="es-ES_tradnl" dirty="0"/>
          </a:p>
        </p:txBody>
      </p:sp>
      <p:sp>
        <p:nvSpPr>
          <p:cNvPr id="9" name="Rectangle 6"/>
          <p:cNvSpPr>
            <a:spLocks noGrp="1" noChangeArrowheads="1"/>
          </p:cNvSpPr>
          <p:nvPr>
            <p:ph type="sldNum" sz="quarter" idx="12"/>
          </p:nvPr>
        </p:nvSpPr>
        <p:spPr>
          <a:ln/>
        </p:spPr>
        <p:txBody>
          <a:bodyPr/>
          <a:lstStyle>
            <a:lvl1pPr>
              <a:defRPr/>
            </a:lvl1pPr>
          </a:lstStyle>
          <a:p>
            <a:fld id="{A1C9F85B-EEE7-4F53-93D9-F5C9F084B8DB}" type="slidenum">
              <a:rPr lang="en-US"/>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endParaRPr lang="es-ES_tradnl" dirty="0"/>
          </a:p>
        </p:txBody>
      </p:sp>
      <p:sp>
        <p:nvSpPr>
          <p:cNvPr id="4" name="Rectangle 5"/>
          <p:cNvSpPr>
            <a:spLocks noGrp="1" noChangeArrowheads="1"/>
          </p:cNvSpPr>
          <p:nvPr>
            <p:ph type="ftr" sz="quarter" idx="11"/>
          </p:nvPr>
        </p:nvSpPr>
        <p:spPr>
          <a:ln/>
        </p:spPr>
        <p:txBody>
          <a:bodyPr/>
          <a:lstStyle>
            <a:lvl1pPr>
              <a:defRPr/>
            </a:lvl1pPr>
          </a:lstStyle>
          <a:p>
            <a:endParaRPr lang="es-ES_tradnl" dirty="0"/>
          </a:p>
        </p:txBody>
      </p:sp>
      <p:sp>
        <p:nvSpPr>
          <p:cNvPr id="5" name="Rectangle 6"/>
          <p:cNvSpPr>
            <a:spLocks noGrp="1" noChangeArrowheads="1"/>
          </p:cNvSpPr>
          <p:nvPr>
            <p:ph type="sldNum" sz="quarter" idx="12"/>
          </p:nvPr>
        </p:nvSpPr>
        <p:spPr>
          <a:ln/>
        </p:spPr>
        <p:txBody>
          <a:bodyPr/>
          <a:lstStyle>
            <a:lvl1pPr>
              <a:defRPr/>
            </a:lvl1pPr>
          </a:lstStyle>
          <a:p>
            <a:fld id="{9A980974-CF82-46D7-B41A-A29AB990B16C}" type="slidenum">
              <a:rPr lang="en-US"/>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s-ES_tradnl" dirty="0"/>
          </a:p>
        </p:txBody>
      </p:sp>
      <p:sp>
        <p:nvSpPr>
          <p:cNvPr id="3" name="Rectangle 5"/>
          <p:cNvSpPr>
            <a:spLocks noGrp="1" noChangeArrowheads="1"/>
          </p:cNvSpPr>
          <p:nvPr>
            <p:ph type="ftr" sz="quarter" idx="11"/>
          </p:nvPr>
        </p:nvSpPr>
        <p:spPr>
          <a:ln/>
        </p:spPr>
        <p:txBody>
          <a:bodyPr/>
          <a:lstStyle>
            <a:lvl1pPr>
              <a:defRPr/>
            </a:lvl1pPr>
          </a:lstStyle>
          <a:p>
            <a:endParaRPr lang="es-ES_tradnl" dirty="0"/>
          </a:p>
        </p:txBody>
      </p:sp>
      <p:sp>
        <p:nvSpPr>
          <p:cNvPr id="4" name="Rectangle 6"/>
          <p:cNvSpPr>
            <a:spLocks noGrp="1" noChangeArrowheads="1"/>
          </p:cNvSpPr>
          <p:nvPr>
            <p:ph type="sldNum" sz="quarter" idx="12"/>
          </p:nvPr>
        </p:nvSpPr>
        <p:spPr>
          <a:ln/>
        </p:spPr>
        <p:txBody>
          <a:bodyPr/>
          <a:lstStyle>
            <a:lvl1pPr>
              <a:defRPr/>
            </a:lvl1pPr>
          </a:lstStyle>
          <a:p>
            <a:fld id="{E74DF0D7-A268-45D2-98BD-C8E149CD64A2}" type="slidenum">
              <a:rPr lang="en-US"/>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3259138"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endParaRPr lang="es-ES_tradnl" dirty="0"/>
          </a:p>
        </p:txBody>
      </p:sp>
      <p:sp>
        <p:nvSpPr>
          <p:cNvPr id="6" name="Rectangle 5"/>
          <p:cNvSpPr>
            <a:spLocks noGrp="1" noChangeArrowheads="1"/>
          </p:cNvSpPr>
          <p:nvPr>
            <p:ph type="ftr" sz="quarter" idx="11"/>
          </p:nvPr>
        </p:nvSpPr>
        <p:spPr>
          <a:ln/>
        </p:spPr>
        <p:txBody>
          <a:bodyPr/>
          <a:lstStyle>
            <a:lvl1pPr>
              <a:defRPr/>
            </a:lvl1pPr>
          </a:lstStyle>
          <a:p>
            <a:endParaRPr lang="es-ES_tradnl" dirty="0"/>
          </a:p>
        </p:txBody>
      </p:sp>
      <p:sp>
        <p:nvSpPr>
          <p:cNvPr id="7" name="Rectangle 6"/>
          <p:cNvSpPr>
            <a:spLocks noGrp="1" noChangeArrowheads="1"/>
          </p:cNvSpPr>
          <p:nvPr>
            <p:ph type="sldNum" sz="quarter" idx="12"/>
          </p:nvPr>
        </p:nvSpPr>
        <p:spPr>
          <a:ln/>
        </p:spPr>
        <p:txBody>
          <a:bodyPr/>
          <a:lstStyle>
            <a:lvl1pPr>
              <a:defRPr/>
            </a:lvl1pPr>
          </a:lstStyle>
          <a:p>
            <a:fld id="{AC7DD525-91DA-4B3F-93E0-BA881CC2E654}" type="slidenum">
              <a:rPr lang="en-US"/>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513" y="4800600"/>
            <a:ext cx="59436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endParaRPr lang="es-ES_tradnl" dirty="0"/>
          </a:p>
        </p:txBody>
      </p:sp>
      <p:sp>
        <p:nvSpPr>
          <p:cNvPr id="6" name="Rectangle 5"/>
          <p:cNvSpPr>
            <a:spLocks noGrp="1" noChangeArrowheads="1"/>
          </p:cNvSpPr>
          <p:nvPr>
            <p:ph type="ftr" sz="quarter" idx="11"/>
          </p:nvPr>
        </p:nvSpPr>
        <p:spPr>
          <a:ln/>
        </p:spPr>
        <p:txBody>
          <a:bodyPr/>
          <a:lstStyle>
            <a:lvl1pPr>
              <a:defRPr/>
            </a:lvl1pPr>
          </a:lstStyle>
          <a:p>
            <a:endParaRPr lang="es-ES_tradnl" dirty="0"/>
          </a:p>
        </p:txBody>
      </p:sp>
      <p:sp>
        <p:nvSpPr>
          <p:cNvPr id="7" name="Rectangle 6"/>
          <p:cNvSpPr>
            <a:spLocks noGrp="1" noChangeArrowheads="1"/>
          </p:cNvSpPr>
          <p:nvPr>
            <p:ph type="sldNum" sz="quarter" idx="12"/>
          </p:nvPr>
        </p:nvSpPr>
        <p:spPr>
          <a:ln/>
        </p:spPr>
        <p:txBody>
          <a:bodyPr/>
          <a:lstStyle>
            <a:lvl1pPr>
              <a:defRPr/>
            </a:lvl1pPr>
          </a:lstStyle>
          <a:p>
            <a:fld id="{1B9B68CA-19E7-4DFC-A17C-A7A58F489247}" type="slidenum">
              <a:rPr lang="en-US"/>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6988" cy="1143000"/>
          </a:xfrm>
          <a:prstGeom prst="rect">
            <a:avLst/>
          </a:prstGeom>
          <a:noFill/>
          <a:ln w="9525">
            <a:noFill/>
            <a:miter lim="800000"/>
            <a:headEnd/>
            <a:tailEnd/>
          </a:ln>
        </p:spPr>
        <p:txBody>
          <a:bodyPr vert="horz" wrap="square" lIns="95720" tIns="47861" rIns="95720" bIns="47861" numCol="1" anchor="ctr" anchorCtr="0" compatLnSpc="1">
            <a:prstTxWarp prst="textNoShape">
              <a:avLst/>
            </a:prstTxWarp>
          </a:bodyPr>
          <a:lstStyle/>
          <a:p>
            <a:pPr lvl="0"/>
            <a:r>
              <a:rPr lang="en-US"/>
              <a:t>Haga clic para cambiar el estilo de título	</a:t>
            </a:r>
          </a:p>
        </p:txBody>
      </p:sp>
      <p:sp>
        <p:nvSpPr>
          <p:cNvPr id="1027" name="Rectangle 3"/>
          <p:cNvSpPr>
            <a:spLocks noGrp="1" noChangeArrowheads="1"/>
          </p:cNvSpPr>
          <p:nvPr>
            <p:ph type="body" idx="1"/>
          </p:nvPr>
        </p:nvSpPr>
        <p:spPr bwMode="auto">
          <a:xfrm>
            <a:off x="495300" y="1595438"/>
            <a:ext cx="8916988" cy="4537075"/>
          </a:xfrm>
          <a:prstGeom prst="rect">
            <a:avLst/>
          </a:prstGeom>
          <a:noFill/>
          <a:ln w="9525">
            <a:noFill/>
            <a:miter lim="800000"/>
            <a:headEnd/>
            <a:tailEnd/>
          </a:ln>
        </p:spPr>
        <p:txBody>
          <a:bodyPr vert="horz" wrap="square" lIns="95720" tIns="47861" rIns="95720" bIns="47861" numCol="1" anchor="t" anchorCtr="0" compatLnSpc="1">
            <a:prstTxWarp prst="textNoShape">
              <a:avLst/>
            </a:prstTxWarp>
          </a:bodyPr>
          <a:lstStyle/>
          <a:p>
            <a:pPr lvl="0"/>
            <a:r>
              <a:rPr lang="en-US"/>
              <a:t>Haga clic para modificar el estilo de texto del patrón</a:t>
            </a:r>
          </a:p>
          <a:p>
            <a:pPr lvl="1"/>
            <a:r>
              <a:rPr lang="en-US"/>
              <a:t>Segundo nivel</a:t>
            </a:r>
          </a:p>
          <a:p>
            <a:pPr lvl="2"/>
            <a:r>
              <a:rPr lang="en-US"/>
              <a:t>Tercer nivel</a:t>
            </a:r>
          </a:p>
          <a:p>
            <a:pPr lvl="3"/>
            <a:r>
              <a:rPr lang="en-US"/>
              <a:t>Cuarto nivel</a:t>
            </a:r>
          </a:p>
          <a:p>
            <a:pPr lvl="4"/>
            <a:r>
              <a:rPr lang="en-US"/>
              <a:t>Quinto nivel</a:t>
            </a:r>
          </a:p>
        </p:txBody>
      </p:sp>
      <p:sp>
        <p:nvSpPr>
          <p:cNvPr id="1028" name="Rectangle 4"/>
          <p:cNvSpPr>
            <a:spLocks noGrp="1" noChangeArrowheads="1"/>
          </p:cNvSpPr>
          <p:nvPr>
            <p:ph type="dt" sz="half" idx="2"/>
          </p:nvPr>
        </p:nvSpPr>
        <p:spPr bwMode="auto">
          <a:xfrm>
            <a:off x="495300" y="6251575"/>
            <a:ext cx="2312988" cy="476250"/>
          </a:xfrm>
          <a:prstGeom prst="rect">
            <a:avLst/>
          </a:prstGeom>
          <a:noFill/>
          <a:ln w="9525">
            <a:noFill/>
            <a:miter lim="800000"/>
            <a:headEnd/>
            <a:tailEnd/>
          </a:ln>
          <a:effectLst/>
        </p:spPr>
        <p:txBody>
          <a:bodyPr vert="horz" wrap="square" lIns="95720" tIns="47861" rIns="95720" bIns="47861" numCol="1" anchor="t" anchorCtr="0" compatLnSpc="1">
            <a:prstTxWarp prst="textNoShape">
              <a:avLst/>
            </a:prstTxWarp>
          </a:bodyPr>
          <a:lstStyle>
            <a:lvl1pPr>
              <a:defRPr sz="1500">
                <a:latin typeface="Arial" charset="0"/>
              </a:defRPr>
            </a:lvl1pPr>
          </a:lstStyle>
          <a:p>
            <a:endParaRPr lang="es-ES_tradnl" dirty="0"/>
          </a:p>
        </p:txBody>
      </p:sp>
      <p:sp>
        <p:nvSpPr>
          <p:cNvPr id="1029" name="Rectangle 5"/>
          <p:cNvSpPr>
            <a:spLocks noGrp="1" noChangeArrowheads="1"/>
          </p:cNvSpPr>
          <p:nvPr>
            <p:ph type="ftr" sz="quarter" idx="3"/>
          </p:nvPr>
        </p:nvSpPr>
        <p:spPr bwMode="auto">
          <a:xfrm>
            <a:off x="3384550" y="6251575"/>
            <a:ext cx="3138488" cy="476250"/>
          </a:xfrm>
          <a:prstGeom prst="rect">
            <a:avLst/>
          </a:prstGeom>
          <a:noFill/>
          <a:ln w="9525">
            <a:noFill/>
            <a:miter lim="800000"/>
            <a:headEnd/>
            <a:tailEnd/>
          </a:ln>
          <a:effectLst/>
        </p:spPr>
        <p:txBody>
          <a:bodyPr vert="horz" wrap="square" lIns="95720" tIns="47861" rIns="95720" bIns="47861" numCol="1" anchor="t" anchorCtr="0" compatLnSpc="1">
            <a:prstTxWarp prst="textNoShape">
              <a:avLst/>
            </a:prstTxWarp>
          </a:bodyPr>
          <a:lstStyle>
            <a:lvl1pPr algn="ctr">
              <a:defRPr sz="1500">
                <a:latin typeface="Arial" charset="0"/>
              </a:defRPr>
            </a:lvl1pPr>
          </a:lstStyle>
          <a:p>
            <a:endParaRPr lang="es-ES_tradnl" dirty="0"/>
          </a:p>
        </p:txBody>
      </p:sp>
      <p:sp>
        <p:nvSpPr>
          <p:cNvPr id="1030" name="Rectangle 6"/>
          <p:cNvSpPr>
            <a:spLocks noGrp="1" noChangeArrowheads="1"/>
          </p:cNvSpPr>
          <p:nvPr>
            <p:ph type="sldNum" sz="quarter" idx="4"/>
          </p:nvPr>
        </p:nvSpPr>
        <p:spPr bwMode="auto">
          <a:xfrm>
            <a:off x="7099300" y="6251575"/>
            <a:ext cx="2312988" cy="476250"/>
          </a:xfrm>
          <a:prstGeom prst="rect">
            <a:avLst/>
          </a:prstGeom>
          <a:noFill/>
          <a:ln w="9525">
            <a:noFill/>
            <a:miter lim="800000"/>
            <a:headEnd/>
            <a:tailEnd/>
          </a:ln>
          <a:effectLst/>
        </p:spPr>
        <p:txBody>
          <a:bodyPr vert="horz" wrap="square" lIns="95720" tIns="47861" rIns="95720" bIns="47861" numCol="1" anchor="t" anchorCtr="0" compatLnSpc="1">
            <a:prstTxWarp prst="textNoShape">
              <a:avLst/>
            </a:prstTxWarp>
          </a:bodyPr>
          <a:lstStyle>
            <a:lvl1pPr algn="r">
              <a:defRPr sz="1500">
                <a:latin typeface="Arial" charset="0"/>
              </a:defRPr>
            </a:lvl1pPr>
          </a:lstStyle>
          <a:p>
            <a:fld id="{F935D840-DABC-4D70-A1AD-67DBD5A77ACF}" type="slidenum">
              <a:rPr lang="en-US"/>
              <a:pPr/>
              <a:t>‹Nº›</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57263" rtl="0" eaLnBrk="0" fontAlgn="base" hangingPunct="0">
        <a:spcBef>
          <a:spcPct val="0"/>
        </a:spcBef>
        <a:spcAft>
          <a:spcPct val="0"/>
        </a:spcAft>
        <a:defRPr sz="4700">
          <a:solidFill>
            <a:schemeClr val="tx2"/>
          </a:solidFill>
          <a:latin typeface="+mj-lt"/>
          <a:ea typeface="+mj-ea"/>
          <a:cs typeface="+mj-cs"/>
        </a:defRPr>
      </a:lvl1pPr>
      <a:lvl2pPr algn="ctr" defTabSz="957263" rtl="0" eaLnBrk="0" fontAlgn="base" hangingPunct="0">
        <a:spcBef>
          <a:spcPct val="0"/>
        </a:spcBef>
        <a:spcAft>
          <a:spcPct val="0"/>
        </a:spcAft>
        <a:defRPr sz="4700">
          <a:solidFill>
            <a:schemeClr val="tx2"/>
          </a:solidFill>
          <a:latin typeface="Arial" pitchFamily="34" charset="0"/>
        </a:defRPr>
      </a:lvl2pPr>
      <a:lvl3pPr algn="ctr" defTabSz="957263" rtl="0" eaLnBrk="0" fontAlgn="base" hangingPunct="0">
        <a:spcBef>
          <a:spcPct val="0"/>
        </a:spcBef>
        <a:spcAft>
          <a:spcPct val="0"/>
        </a:spcAft>
        <a:defRPr sz="4700">
          <a:solidFill>
            <a:schemeClr val="tx2"/>
          </a:solidFill>
          <a:latin typeface="Arial" pitchFamily="34" charset="0"/>
        </a:defRPr>
      </a:lvl3pPr>
      <a:lvl4pPr algn="ctr" defTabSz="957263" rtl="0" eaLnBrk="0" fontAlgn="base" hangingPunct="0">
        <a:spcBef>
          <a:spcPct val="0"/>
        </a:spcBef>
        <a:spcAft>
          <a:spcPct val="0"/>
        </a:spcAft>
        <a:defRPr sz="4700">
          <a:solidFill>
            <a:schemeClr val="tx2"/>
          </a:solidFill>
          <a:latin typeface="Arial" pitchFamily="34" charset="0"/>
        </a:defRPr>
      </a:lvl4pPr>
      <a:lvl5pPr algn="ctr" defTabSz="957263" rtl="0" eaLnBrk="0" fontAlgn="base" hangingPunct="0">
        <a:spcBef>
          <a:spcPct val="0"/>
        </a:spcBef>
        <a:spcAft>
          <a:spcPct val="0"/>
        </a:spcAft>
        <a:defRPr sz="4700">
          <a:solidFill>
            <a:schemeClr val="tx2"/>
          </a:solidFill>
          <a:latin typeface="Arial" pitchFamily="34" charset="0"/>
        </a:defRPr>
      </a:lvl5pPr>
      <a:lvl6pPr marL="457200" algn="ctr" defTabSz="957263" rtl="0" fontAlgn="base">
        <a:spcBef>
          <a:spcPct val="0"/>
        </a:spcBef>
        <a:spcAft>
          <a:spcPct val="0"/>
        </a:spcAft>
        <a:defRPr sz="4700">
          <a:solidFill>
            <a:schemeClr val="tx2"/>
          </a:solidFill>
          <a:latin typeface="Arial" pitchFamily="34" charset="0"/>
        </a:defRPr>
      </a:lvl6pPr>
      <a:lvl7pPr marL="914400" algn="ctr" defTabSz="957263" rtl="0" fontAlgn="base">
        <a:spcBef>
          <a:spcPct val="0"/>
        </a:spcBef>
        <a:spcAft>
          <a:spcPct val="0"/>
        </a:spcAft>
        <a:defRPr sz="4700">
          <a:solidFill>
            <a:schemeClr val="tx2"/>
          </a:solidFill>
          <a:latin typeface="Arial" pitchFamily="34" charset="0"/>
        </a:defRPr>
      </a:lvl7pPr>
      <a:lvl8pPr marL="1371600" algn="ctr" defTabSz="957263" rtl="0" fontAlgn="base">
        <a:spcBef>
          <a:spcPct val="0"/>
        </a:spcBef>
        <a:spcAft>
          <a:spcPct val="0"/>
        </a:spcAft>
        <a:defRPr sz="4700">
          <a:solidFill>
            <a:schemeClr val="tx2"/>
          </a:solidFill>
          <a:latin typeface="Arial" pitchFamily="34" charset="0"/>
        </a:defRPr>
      </a:lvl8pPr>
      <a:lvl9pPr marL="1828800" algn="ctr" defTabSz="957263" rtl="0" fontAlgn="base">
        <a:spcBef>
          <a:spcPct val="0"/>
        </a:spcBef>
        <a:spcAft>
          <a:spcPct val="0"/>
        </a:spcAft>
        <a:defRPr sz="4700">
          <a:solidFill>
            <a:schemeClr val="tx2"/>
          </a:solidFill>
          <a:latin typeface="Arial" pitchFamily="34" charset="0"/>
        </a:defRPr>
      </a:lvl9pPr>
    </p:titleStyle>
    <p:bodyStyle>
      <a:lvl1pPr marL="358775" indent="-358775" algn="l" defTabSz="957263" rtl="0" eaLnBrk="0" fontAlgn="base" hangingPunct="0">
        <a:spcBef>
          <a:spcPct val="20000"/>
        </a:spcBef>
        <a:spcAft>
          <a:spcPct val="0"/>
        </a:spcAft>
        <a:buChar char="•"/>
        <a:defRPr sz="3300">
          <a:solidFill>
            <a:schemeClr val="tx1"/>
          </a:solidFill>
          <a:latin typeface="+mn-lt"/>
          <a:ea typeface="+mn-ea"/>
          <a:cs typeface="+mn-cs"/>
        </a:defRPr>
      </a:lvl1pPr>
      <a:lvl2pPr marL="779463" indent="-300038" algn="l" defTabSz="957263" rtl="0" eaLnBrk="0" fontAlgn="base" hangingPunct="0">
        <a:spcBef>
          <a:spcPct val="20000"/>
        </a:spcBef>
        <a:spcAft>
          <a:spcPct val="0"/>
        </a:spcAft>
        <a:buChar char="–"/>
        <a:defRPr sz="2800">
          <a:solidFill>
            <a:schemeClr val="tx1"/>
          </a:solidFill>
          <a:latin typeface="+mn-lt"/>
        </a:defRPr>
      </a:lvl2pPr>
      <a:lvl3pPr marL="1195388" indent="-238125" algn="l" defTabSz="957263" rtl="0" eaLnBrk="0" fontAlgn="base" hangingPunct="0">
        <a:spcBef>
          <a:spcPct val="20000"/>
        </a:spcBef>
        <a:spcAft>
          <a:spcPct val="0"/>
        </a:spcAft>
        <a:buChar char="•"/>
        <a:defRPr sz="2400">
          <a:solidFill>
            <a:schemeClr val="tx1"/>
          </a:solidFill>
          <a:latin typeface="+mn-lt"/>
        </a:defRPr>
      </a:lvl3pPr>
      <a:lvl4pPr marL="1674813" indent="-239713" algn="l" defTabSz="957263" rtl="0" eaLnBrk="0" fontAlgn="base" hangingPunct="0">
        <a:spcBef>
          <a:spcPct val="20000"/>
        </a:spcBef>
        <a:spcAft>
          <a:spcPct val="0"/>
        </a:spcAft>
        <a:buChar char="–"/>
        <a:defRPr sz="2000">
          <a:solidFill>
            <a:schemeClr val="tx1"/>
          </a:solidFill>
          <a:latin typeface="+mn-lt"/>
        </a:defRPr>
      </a:lvl4pPr>
      <a:lvl5pPr marL="2152650" indent="-239713" algn="l" defTabSz="957263" rtl="0" eaLnBrk="0" fontAlgn="base" hangingPunct="0">
        <a:spcBef>
          <a:spcPct val="20000"/>
        </a:spcBef>
        <a:spcAft>
          <a:spcPct val="0"/>
        </a:spcAft>
        <a:buChar char="»"/>
        <a:defRPr sz="2000">
          <a:solidFill>
            <a:schemeClr val="tx1"/>
          </a:solidFill>
          <a:latin typeface="+mn-lt"/>
        </a:defRPr>
      </a:lvl5pPr>
      <a:lvl6pPr marL="2609850" indent="-239713" algn="l" defTabSz="957263" rtl="0" fontAlgn="base">
        <a:spcBef>
          <a:spcPct val="20000"/>
        </a:spcBef>
        <a:spcAft>
          <a:spcPct val="0"/>
        </a:spcAft>
        <a:buChar char="»"/>
        <a:defRPr sz="2000">
          <a:solidFill>
            <a:schemeClr val="tx1"/>
          </a:solidFill>
          <a:latin typeface="+mn-lt"/>
        </a:defRPr>
      </a:lvl6pPr>
      <a:lvl7pPr marL="3067050" indent="-239713" algn="l" defTabSz="957263" rtl="0" fontAlgn="base">
        <a:spcBef>
          <a:spcPct val="20000"/>
        </a:spcBef>
        <a:spcAft>
          <a:spcPct val="0"/>
        </a:spcAft>
        <a:buChar char="»"/>
        <a:defRPr sz="2000">
          <a:solidFill>
            <a:schemeClr val="tx1"/>
          </a:solidFill>
          <a:latin typeface="+mn-lt"/>
        </a:defRPr>
      </a:lvl7pPr>
      <a:lvl8pPr marL="3524250" indent="-239713" algn="l" defTabSz="957263" rtl="0" fontAlgn="base">
        <a:spcBef>
          <a:spcPct val="20000"/>
        </a:spcBef>
        <a:spcAft>
          <a:spcPct val="0"/>
        </a:spcAft>
        <a:buChar char="»"/>
        <a:defRPr sz="2000">
          <a:solidFill>
            <a:schemeClr val="tx1"/>
          </a:solidFill>
          <a:latin typeface="+mn-lt"/>
        </a:defRPr>
      </a:lvl8pPr>
      <a:lvl9pPr marL="3981450" indent="-239713" algn="l" defTabSz="957263"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ChangeArrowheads="1"/>
          </p:cNvSpPr>
          <p:nvPr/>
        </p:nvSpPr>
        <p:spPr bwMode="auto">
          <a:xfrm>
            <a:off x="0" y="685800"/>
            <a:ext cx="9906000" cy="5638800"/>
          </a:xfrm>
          <a:prstGeom prst="rect">
            <a:avLst/>
          </a:prstGeom>
          <a:solidFill>
            <a:schemeClr val="accent1">
              <a:alpha val="29019"/>
            </a:schemeClr>
          </a:solidFill>
          <a:ln w="9525">
            <a:noFill/>
            <a:miter lim="800000"/>
            <a:headEnd/>
            <a:tailEnd/>
          </a:ln>
        </p:spPr>
        <p:txBody>
          <a:bodyPr wrap="none" anchor="ctr"/>
          <a:lstStyle/>
          <a:p>
            <a:endParaRPr lang="es-ES" dirty="0">
              <a:solidFill>
                <a:schemeClr val="tx1"/>
              </a:solidFill>
              <a:latin typeface="Marigold"/>
            </a:endParaRPr>
          </a:p>
        </p:txBody>
      </p:sp>
      <p:sp>
        <p:nvSpPr>
          <p:cNvPr id="23571" name="Text Box 19"/>
          <p:cNvSpPr txBox="1">
            <a:spLocks noChangeArrowheads="1"/>
          </p:cNvSpPr>
          <p:nvPr/>
        </p:nvSpPr>
        <p:spPr bwMode="auto">
          <a:xfrm>
            <a:off x="816864" y="897845"/>
            <a:ext cx="2667000" cy="527544"/>
          </a:xfrm>
          <a:prstGeom prst="rect">
            <a:avLst/>
          </a:prstGeom>
          <a:noFill/>
          <a:ln w="9525" algn="ctr">
            <a:noFill/>
            <a:miter lim="800000"/>
            <a:headEnd/>
            <a:tailEnd/>
          </a:ln>
          <a:effectLst/>
        </p:spPr>
        <p:txBody>
          <a:bodyPr wrap="square" lIns="95720" tIns="47861" rIns="95720" bIns="47861">
            <a:spAutoFit/>
          </a:bodyPr>
          <a:lstStyle/>
          <a:p>
            <a:pPr algn="ctr" defTabSz="957263">
              <a:spcBef>
                <a:spcPct val="50000"/>
              </a:spcBef>
              <a:defRPr/>
            </a:pPr>
            <a:r>
              <a:rPr lang="es-CL" sz="1400" b="1" dirty="0" err="1">
                <a:solidFill>
                  <a:srgbClr val="410082"/>
                </a:solidFill>
                <a:effectLst>
                  <a:outerShdw blurRad="38100" dist="38100" dir="2700000" algn="tl">
                    <a:srgbClr val="000000">
                      <a:alpha val="43137"/>
                    </a:srgbClr>
                  </a:outerShdw>
                </a:effectLst>
                <a:latin typeface="Verdana" pitchFamily="34" charset="0"/>
              </a:rPr>
              <a:t>Section</a:t>
            </a:r>
            <a:r>
              <a:rPr lang="es-CL" sz="1400" b="1" dirty="0">
                <a:solidFill>
                  <a:srgbClr val="410082"/>
                </a:solidFill>
                <a:effectLst>
                  <a:outerShdw blurRad="38100" dist="38100" dir="2700000" algn="tl">
                    <a:srgbClr val="000000">
                      <a:alpha val="43137"/>
                    </a:srgbClr>
                  </a:outerShdw>
                </a:effectLst>
                <a:latin typeface="Verdana" pitchFamily="34" charset="0"/>
              </a:rPr>
              <a:t> </a:t>
            </a:r>
            <a:r>
              <a:rPr lang="es-CL" sz="1400" b="1" dirty="0" err="1">
                <a:solidFill>
                  <a:srgbClr val="410082"/>
                </a:solidFill>
                <a:effectLst>
                  <a:outerShdw blurRad="38100" dist="38100" dir="2700000" algn="tl">
                    <a:srgbClr val="000000">
                      <a:alpha val="43137"/>
                    </a:srgbClr>
                  </a:outerShdw>
                </a:effectLst>
                <a:latin typeface="Verdana" pitchFamily="34" charset="0"/>
              </a:rPr>
              <a:t>titles</a:t>
            </a:r>
            <a:r>
              <a:rPr lang="es-CL" sz="1400" b="1" dirty="0">
                <a:solidFill>
                  <a:srgbClr val="410082"/>
                </a:solidFill>
                <a:effectLst>
                  <a:outerShdw blurRad="38100" dist="38100" dir="2700000" algn="tl">
                    <a:srgbClr val="000000">
                      <a:alpha val="43137"/>
                    </a:srgbClr>
                  </a:outerShdw>
                </a:effectLst>
                <a:latin typeface="Verdana" pitchFamily="34" charset="0"/>
              </a:rPr>
              <a:t> </a:t>
            </a:r>
            <a:r>
              <a:rPr lang="es-CL" sz="1400" b="1" dirty="0" err="1">
                <a:solidFill>
                  <a:srgbClr val="410082"/>
                </a:solidFill>
                <a:effectLst>
                  <a:outerShdw blurRad="38100" dist="38100" dir="2700000" algn="tl">
                    <a:srgbClr val="000000">
                      <a:alpha val="43137"/>
                    </a:srgbClr>
                  </a:outerShdw>
                </a:effectLst>
                <a:latin typeface="Verdana" pitchFamily="34" charset="0"/>
              </a:rPr>
              <a:t>must</a:t>
            </a:r>
            <a:r>
              <a:rPr lang="es-CL" sz="1400" b="1" dirty="0">
                <a:solidFill>
                  <a:srgbClr val="410082"/>
                </a:solidFill>
                <a:effectLst>
                  <a:outerShdw blurRad="38100" dist="38100" dir="2700000" algn="tl">
                    <a:srgbClr val="000000">
                      <a:alpha val="43137"/>
                    </a:srgbClr>
                  </a:outerShdw>
                </a:effectLst>
                <a:latin typeface="Verdana" pitchFamily="34" charset="0"/>
              </a:rPr>
              <a:t> be </a:t>
            </a:r>
            <a:r>
              <a:rPr lang="es-CL" sz="1400" b="1" dirty="0" err="1">
                <a:solidFill>
                  <a:srgbClr val="410082"/>
                </a:solidFill>
                <a:effectLst>
                  <a:outerShdw blurRad="38100" dist="38100" dir="2700000" algn="tl">
                    <a:srgbClr val="000000">
                      <a:alpha val="43137"/>
                    </a:srgbClr>
                  </a:outerShdw>
                </a:effectLst>
                <a:latin typeface="Verdana" pitchFamily="34" charset="0"/>
              </a:rPr>
              <a:t>size</a:t>
            </a:r>
            <a:r>
              <a:rPr lang="es-CL" sz="1400" b="1" dirty="0">
                <a:solidFill>
                  <a:srgbClr val="410082"/>
                </a:solidFill>
                <a:effectLst>
                  <a:outerShdw blurRad="38100" dist="38100" dir="2700000" algn="tl">
                    <a:srgbClr val="000000">
                      <a:alpha val="43137"/>
                    </a:srgbClr>
                  </a:outerShdw>
                </a:effectLst>
                <a:latin typeface="Verdana" pitchFamily="34" charset="0"/>
              </a:rPr>
              <a:t> 14.</a:t>
            </a:r>
            <a:endParaRPr lang="en-US" sz="1400" b="1" dirty="0">
              <a:solidFill>
                <a:srgbClr val="410082"/>
              </a:solidFill>
              <a:effectLst>
                <a:outerShdw blurRad="38100" dist="38100" dir="2700000" algn="tl">
                  <a:srgbClr val="000000">
                    <a:alpha val="43137"/>
                  </a:srgbClr>
                </a:outerShdw>
              </a:effectLst>
              <a:latin typeface="Verdana" pitchFamily="34" charset="0"/>
            </a:endParaRPr>
          </a:p>
        </p:txBody>
      </p:sp>
      <p:sp>
        <p:nvSpPr>
          <p:cNvPr id="14339" name="Rectangle 23"/>
          <p:cNvSpPr>
            <a:spLocks noChangeArrowheads="1"/>
          </p:cNvSpPr>
          <p:nvPr/>
        </p:nvSpPr>
        <p:spPr bwMode="auto">
          <a:xfrm>
            <a:off x="115824" y="1600200"/>
            <a:ext cx="4608576" cy="2558869"/>
          </a:xfrm>
          <a:prstGeom prst="rect">
            <a:avLst/>
          </a:prstGeom>
          <a:noFill/>
          <a:ln w="9525" algn="ctr">
            <a:noFill/>
            <a:miter lim="800000"/>
            <a:headEnd/>
            <a:tailEnd/>
          </a:ln>
        </p:spPr>
        <p:txBody>
          <a:bodyPr wrap="square" lIns="95720" tIns="47861" rIns="95720" bIns="47861" anchor="ctr">
            <a:spAutoFit/>
          </a:bodyPr>
          <a:lstStyle/>
          <a:p>
            <a:pPr algn="just" defTabSz="957263">
              <a:buFontTx/>
              <a:buChar char="•"/>
            </a:pPr>
            <a:r>
              <a:rPr lang="en-US" altLang="ko-KR" sz="800" dirty="0">
                <a:solidFill>
                  <a:srgbClr val="663300"/>
                </a:solidFill>
                <a:latin typeface="Verdana" pitchFamily="34" charset="0"/>
                <a:ea typeface="Batang"/>
                <a:cs typeface="Times New Roman" pitchFamily="18" charset="0"/>
              </a:rPr>
              <a:t> The font must be a sans serif font (e.g. Arial, Verdana, Helvetica), do not use serif fonts (e.g. Times New Roman).</a:t>
            </a:r>
          </a:p>
          <a:p>
            <a:pPr algn="just" defTabSz="957263"/>
            <a:r>
              <a:rPr lang="en-US" altLang="ko-KR" sz="800" dirty="0">
                <a:solidFill>
                  <a:srgbClr val="663300"/>
                </a:solidFill>
                <a:latin typeface="Verdana" pitchFamily="34" charset="0"/>
                <a:ea typeface="Batang"/>
                <a:cs typeface="Times New Roman" pitchFamily="18" charset="0"/>
              </a:rPr>
              <a:t> </a:t>
            </a:r>
          </a:p>
          <a:p>
            <a:pPr algn="just" defTabSz="957263">
              <a:buFontTx/>
              <a:buChar char="•"/>
            </a:pPr>
            <a:r>
              <a:rPr lang="en-US" altLang="ko-KR" sz="800" dirty="0">
                <a:solidFill>
                  <a:srgbClr val="663300"/>
                </a:solidFill>
                <a:latin typeface="Verdana" pitchFamily="34" charset="0"/>
                <a:ea typeface="Batang"/>
                <a:cs typeface="Times New Roman" pitchFamily="18" charset="0"/>
              </a:rPr>
              <a:t> Font size for the content should be at least 6 points (and smaller than a section title).</a:t>
            </a:r>
          </a:p>
          <a:p>
            <a:pPr algn="just" defTabSz="957263">
              <a:buFontTx/>
              <a:buChar char="•"/>
            </a:pPr>
            <a:endParaRPr lang="en-US" altLang="ko-KR" sz="800" dirty="0">
              <a:solidFill>
                <a:srgbClr val="663300"/>
              </a:solidFill>
              <a:latin typeface="Verdana" pitchFamily="34" charset="0"/>
              <a:ea typeface="Batang"/>
              <a:cs typeface="Times New Roman" pitchFamily="18" charset="0"/>
            </a:endParaRPr>
          </a:p>
          <a:p>
            <a:pPr algn="just" defTabSz="957263">
              <a:buFontTx/>
              <a:buChar char="•"/>
            </a:pPr>
            <a:r>
              <a:rPr lang="en-US" altLang="ko-KR" sz="800" dirty="0">
                <a:solidFill>
                  <a:srgbClr val="663300"/>
                </a:solidFill>
                <a:latin typeface="Verdana" pitchFamily="34" charset="0"/>
                <a:ea typeface="Batang"/>
                <a:cs typeface="Times New Roman" pitchFamily="18" charset="0"/>
              </a:rPr>
              <a:t> Light colors are suggested for the background.</a:t>
            </a:r>
          </a:p>
          <a:p>
            <a:pPr algn="just" defTabSz="957263"/>
            <a:endParaRPr lang="en-US" altLang="ko-KR" sz="800" dirty="0">
              <a:solidFill>
                <a:srgbClr val="663300"/>
              </a:solidFill>
              <a:latin typeface="Verdana" pitchFamily="34" charset="0"/>
              <a:ea typeface="Batang"/>
              <a:cs typeface="Times New Roman" pitchFamily="18" charset="0"/>
            </a:endParaRPr>
          </a:p>
          <a:p>
            <a:pPr algn="just" defTabSz="957263">
              <a:buFontTx/>
              <a:buChar char="•"/>
            </a:pP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The</a:t>
            </a:r>
            <a:r>
              <a:rPr lang="es-ES" altLang="ko-KR" sz="800" dirty="0">
                <a:solidFill>
                  <a:srgbClr val="663300"/>
                </a:solidFill>
                <a:latin typeface="Verdana" pitchFamily="34" charset="0"/>
                <a:ea typeface="Batang"/>
                <a:cs typeface="Times New Roman" pitchFamily="18" charset="0"/>
              </a:rPr>
              <a:t> poster </a:t>
            </a:r>
            <a:r>
              <a:rPr lang="es-ES" altLang="ko-KR" sz="800" dirty="0" err="1">
                <a:solidFill>
                  <a:srgbClr val="663300"/>
                </a:solidFill>
                <a:latin typeface="Verdana" pitchFamily="34" charset="0"/>
                <a:ea typeface="Batang"/>
                <a:cs typeface="Times New Roman" pitchFamily="18" charset="0"/>
              </a:rPr>
              <a:t>must</a:t>
            </a:r>
            <a:r>
              <a:rPr lang="es-ES" altLang="ko-KR" sz="800" dirty="0">
                <a:solidFill>
                  <a:srgbClr val="663300"/>
                </a:solidFill>
                <a:latin typeface="Verdana" pitchFamily="34" charset="0"/>
                <a:ea typeface="Batang"/>
                <a:cs typeface="Times New Roman" pitchFamily="18" charset="0"/>
              </a:rPr>
              <a:t> be </a:t>
            </a:r>
            <a:r>
              <a:rPr lang="es-ES" altLang="ko-KR" sz="800" dirty="0" err="1">
                <a:solidFill>
                  <a:srgbClr val="663300"/>
                </a:solidFill>
                <a:latin typeface="Verdana" pitchFamily="34" charset="0"/>
                <a:ea typeface="Batang"/>
                <a:cs typeface="Times New Roman" pitchFamily="18" charset="0"/>
              </a:rPr>
              <a:t>size</a:t>
            </a:r>
            <a:r>
              <a:rPr lang="es-ES" altLang="ko-KR" sz="800" dirty="0">
                <a:solidFill>
                  <a:srgbClr val="663300"/>
                </a:solidFill>
                <a:latin typeface="Verdana" pitchFamily="34" charset="0"/>
                <a:ea typeface="Batang"/>
                <a:cs typeface="Times New Roman" pitchFamily="18" charset="0"/>
              </a:rPr>
              <a:t> 120cm x 85cm. </a:t>
            </a:r>
            <a:endParaRPr lang="en-US" altLang="ko-KR" sz="800" dirty="0">
              <a:solidFill>
                <a:srgbClr val="663300"/>
              </a:solidFill>
              <a:latin typeface="Verdana" pitchFamily="34" charset="0"/>
              <a:ea typeface="Batang"/>
              <a:cs typeface="Times New Roman" pitchFamily="18" charset="0"/>
            </a:endParaRPr>
          </a:p>
          <a:p>
            <a:pPr algn="just" defTabSz="957263">
              <a:buFontTx/>
              <a:buChar char="•"/>
            </a:pPr>
            <a:endParaRPr lang="en-US" altLang="ko-KR" sz="800" dirty="0">
              <a:solidFill>
                <a:srgbClr val="663300"/>
              </a:solidFill>
              <a:latin typeface="Verdana" pitchFamily="34" charset="0"/>
              <a:ea typeface="Batang"/>
              <a:cs typeface="Times New Roman" pitchFamily="18" charset="0"/>
            </a:endParaRPr>
          </a:p>
          <a:p>
            <a:pPr algn="just" defTabSz="957263">
              <a:buFontTx/>
              <a:buChar char="•"/>
            </a:pPr>
            <a:r>
              <a:rPr lang="en-US" altLang="ko-KR" sz="800" dirty="0">
                <a:solidFill>
                  <a:srgbClr val="663300"/>
                </a:solidFill>
                <a:latin typeface="Verdana" pitchFamily="34" charset="0"/>
                <a:ea typeface="Batang"/>
                <a:cs typeface="Times New Roman" pitchFamily="18" charset="0"/>
              </a:rPr>
              <a:t> In the poster footer the details of the event must be included </a:t>
            </a:r>
            <a:r>
              <a:rPr lang="en-US" altLang="ko-KR" sz="800" dirty="0">
                <a:solidFill>
                  <a:srgbClr val="663300"/>
                </a:solidFill>
                <a:latin typeface="Verdana" pitchFamily="34" charset="0"/>
                <a:ea typeface="Batang"/>
                <a:cs typeface="Times New Roman" pitchFamily="18" charset="0"/>
              </a:rPr>
              <a:t>(First South American Colloquium on Visible Light Communications): </a:t>
            </a:r>
            <a:r>
              <a:rPr lang="en-US" altLang="ko-KR" sz="800" dirty="0">
                <a:solidFill>
                  <a:srgbClr val="663300"/>
                </a:solidFill>
                <a:latin typeface="Verdana" pitchFamily="34" charset="0"/>
                <a:ea typeface="Batang"/>
                <a:cs typeface="Times New Roman" pitchFamily="18" charset="0"/>
              </a:rPr>
              <a:t>logo, event name, date and place. This must be followed by the names and emails of the authors.</a:t>
            </a:r>
          </a:p>
          <a:p>
            <a:pPr algn="just" defTabSz="957263">
              <a:buFontTx/>
              <a:buChar char="•"/>
            </a:pPr>
            <a:endParaRPr lang="en-US" altLang="ko-KR" sz="800" dirty="0">
              <a:solidFill>
                <a:srgbClr val="663300"/>
              </a:solidFill>
              <a:latin typeface="Verdana" pitchFamily="34" charset="0"/>
              <a:ea typeface="Batang"/>
              <a:cs typeface="Times New Roman" pitchFamily="18" charset="0"/>
            </a:endParaRPr>
          </a:p>
          <a:p>
            <a:pPr algn="just" defTabSz="957263">
              <a:buFontTx/>
              <a:buChar char="•"/>
            </a:pPr>
            <a:r>
              <a:rPr lang="en-US" altLang="ko-KR" sz="800" dirty="0">
                <a:solidFill>
                  <a:srgbClr val="663300"/>
                </a:solidFill>
                <a:latin typeface="Verdana" pitchFamily="34" charset="0"/>
                <a:ea typeface="Batang"/>
                <a:cs typeface="Times New Roman" pitchFamily="18" charset="0"/>
              </a:rPr>
              <a:t> Once the poster is finished it should be printed at least once as a test. This should be done to check if images are in a good enough quality to be seen and to check if the font size are adequate. To perform this test print a  poster made of 4 </a:t>
            </a:r>
            <a:r>
              <a:rPr lang="es-ES" altLang="ko-KR" sz="800" dirty="0">
                <a:solidFill>
                  <a:srgbClr val="663300"/>
                </a:solidFill>
                <a:latin typeface="Verdana" pitchFamily="34" charset="0"/>
                <a:ea typeface="Batang"/>
                <a:cs typeface="Times New Roman" pitchFamily="18" charset="0"/>
              </a:rPr>
              <a:t>x 4 </a:t>
            </a:r>
            <a:r>
              <a:rPr lang="en-US" altLang="ko-KR" sz="800" dirty="0">
                <a:solidFill>
                  <a:srgbClr val="663300"/>
                </a:solidFill>
                <a:latin typeface="Verdana" pitchFamily="34" charset="0"/>
                <a:ea typeface="Batang"/>
                <a:cs typeface="Times New Roman" pitchFamily="18" charset="0"/>
              </a:rPr>
              <a:t>A4-sized paper.</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This</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should</a:t>
            </a:r>
            <a:r>
              <a:rPr lang="es-ES" altLang="ko-KR" sz="800" dirty="0">
                <a:solidFill>
                  <a:srgbClr val="663300"/>
                </a:solidFill>
                <a:latin typeface="Verdana" pitchFamily="34" charset="0"/>
                <a:ea typeface="Batang"/>
                <a:cs typeface="Times New Roman" pitchFamily="18" charset="0"/>
              </a:rPr>
              <a:t> be </a:t>
            </a:r>
            <a:r>
              <a:rPr lang="es-ES" altLang="ko-KR" sz="800" dirty="0" err="1">
                <a:solidFill>
                  <a:srgbClr val="663300"/>
                </a:solidFill>
                <a:latin typeface="Verdana" pitchFamily="34" charset="0"/>
                <a:ea typeface="Batang"/>
                <a:cs typeface="Times New Roman" pitchFamily="18" charset="0"/>
              </a:rPr>
              <a:t>approximately</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equivalent</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to</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the</a:t>
            </a:r>
            <a:r>
              <a:rPr lang="es-ES" altLang="ko-KR" sz="800" dirty="0">
                <a:solidFill>
                  <a:srgbClr val="663300"/>
                </a:solidFill>
                <a:latin typeface="Verdana" pitchFamily="34" charset="0"/>
                <a:ea typeface="Batang"/>
                <a:cs typeface="Times New Roman" pitchFamily="18" charset="0"/>
              </a:rPr>
              <a:t> real </a:t>
            </a:r>
            <a:r>
              <a:rPr lang="es-ES" altLang="ko-KR" sz="800" dirty="0" err="1">
                <a:solidFill>
                  <a:srgbClr val="663300"/>
                </a:solidFill>
                <a:latin typeface="Verdana" pitchFamily="34" charset="0"/>
                <a:ea typeface="Batang"/>
                <a:cs typeface="Times New Roman" pitchFamily="18" charset="0"/>
              </a:rPr>
              <a:t>size</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of</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the</a:t>
            </a:r>
            <a:r>
              <a:rPr lang="es-ES" altLang="ko-KR" sz="800" dirty="0">
                <a:solidFill>
                  <a:srgbClr val="663300"/>
                </a:solidFill>
                <a:latin typeface="Verdana" pitchFamily="34" charset="0"/>
                <a:ea typeface="Batang"/>
                <a:cs typeface="Times New Roman" pitchFamily="18" charset="0"/>
              </a:rPr>
              <a:t> </a:t>
            </a:r>
            <a:r>
              <a:rPr lang="es-ES" altLang="ko-KR" sz="800" dirty="0" err="1">
                <a:solidFill>
                  <a:srgbClr val="663300"/>
                </a:solidFill>
                <a:latin typeface="Verdana" pitchFamily="34" charset="0"/>
                <a:ea typeface="Batang"/>
                <a:cs typeface="Times New Roman" pitchFamily="18" charset="0"/>
              </a:rPr>
              <a:t>paper</a:t>
            </a:r>
            <a:r>
              <a:rPr lang="es-ES" altLang="ko-KR" sz="800" dirty="0">
                <a:solidFill>
                  <a:srgbClr val="663300"/>
                </a:solidFill>
                <a:latin typeface="Verdana" pitchFamily="34" charset="0"/>
                <a:ea typeface="Batang"/>
                <a:cs typeface="Times New Roman" pitchFamily="18" charset="0"/>
              </a:rPr>
              <a:t>.</a:t>
            </a:r>
            <a:endParaRPr lang="en-US" altLang="ko-KR" sz="800" dirty="0">
              <a:solidFill>
                <a:srgbClr val="663300"/>
              </a:solidFill>
              <a:latin typeface="Verdana" pitchFamily="34" charset="0"/>
              <a:ea typeface="Batang"/>
              <a:cs typeface="Times New Roman" pitchFamily="18" charset="0"/>
            </a:endParaRPr>
          </a:p>
          <a:p>
            <a:pPr algn="just" defTabSz="957263">
              <a:buFontTx/>
              <a:buChar char="•"/>
            </a:pPr>
            <a:endParaRPr lang="es-CL" altLang="ko-KR" sz="800" dirty="0">
              <a:solidFill>
                <a:srgbClr val="663300"/>
              </a:solidFill>
              <a:latin typeface="Verdana" pitchFamily="34" charset="0"/>
              <a:ea typeface="Batang"/>
              <a:cs typeface="Times New Roman" pitchFamily="18" charset="0"/>
            </a:endParaRPr>
          </a:p>
          <a:p>
            <a:pPr algn="just" defTabSz="957263">
              <a:buFontTx/>
              <a:buChar char="•"/>
            </a:pPr>
            <a:r>
              <a:rPr lang="es-CL" altLang="ko-KR" sz="800" dirty="0">
                <a:solidFill>
                  <a:srgbClr val="663300"/>
                </a:solidFill>
                <a:latin typeface="Verdana" pitchFamily="34" charset="0"/>
                <a:ea typeface="Batang"/>
                <a:cs typeface="Times New Roman" pitchFamily="18" charset="0"/>
              </a:rPr>
              <a:t> </a:t>
            </a:r>
            <a:r>
              <a:rPr lang="en-US" altLang="ko-KR" sz="800" dirty="0">
                <a:solidFill>
                  <a:srgbClr val="663300"/>
                </a:solidFill>
                <a:latin typeface="Verdana" pitchFamily="34" charset="0"/>
                <a:ea typeface="Batang"/>
                <a:cs typeface="Times New Roman" pitchFamily="18" charset="0"/>
              </a:rPr>
              <a:t>The final poster should be printed in full colors.</a:t>
            </a:r>
            <a:endParaRPr lang="es-CL" altLang="ko-KR" sz="800" dirty="0">
              <a:solidFill>
                <a:srgbClr val="663300"/>
              </a:solidFill>
              <a:latin typeface="Verdana" pitchFamily="34" charset="0"/>
              <a:ea typeface="Batang"/>
              <a:cs typeface="Times New Roman" pitchFamily="18" charset="0"/>
            </a:endParaRPr>
          </a:p>
        </p:txBody>
      </p:sp>
      <p:sp>
        <p:nvSpPr>
          <p:cNvPr id="23597" name="Text Box 45"/>
          <p:cNvSpPr txBox="1">
            <a:spLocks noChangeArrowheads="1"/>
          </p:cNvSpPr>
          <p:nvPr/>
        </p:nvSpPr>
        <p:spPr bwMode="auto">
          <a:xfrm>
            <a:off x="152400" y="76200"/>
            <a:ext cx="9525000" cy="589099"/>
          </a:xfrm>
          <a:prstGeom prst="rect">
            <a:avLst/>
          </a:prstGeom>
          <a:noFill/>
          <a:ln w="9525" algn="ctr">
            <a:noFill/>
            <a:miter lim="800000"/>
            <a:headEnd/>
            <a:tailEnd/>
          </a:ln>
          <a:effectLst/>
        </p:spPr>
        <p:txBody>
          <a:bodyPr lIns="95720" tIns="47861" rIns="95720" bIns="47861">
            <a:spAutoFit/>
          </a:bodyPr>
          <a:lstStyle/>
          <a:p>
            <a:pPr algn="ctr" defTabSz="957263">
              <a:spcBef>
                <a:spcPct val="50000"/>
              </a:spcBef>
              <a:defRPr/>
            </a:pPr>
            <a:r>
              <a:rPr lang="en-US" sz="1600" b="1" dirty="0">
                <a:solidFill>
                  <a:srgbClr val="410082"/>
                </a:solidFill>
                <a:effectLst>
                  <a:outerShdw blurRad="38100" dist="38100" dir="2700000" algn="tl">
                    <a:srgbClr val="000000">
                      <a:alpha val="43137"/>
                    </a:srgbClr>
                  </a:outerShdw>
                </a:effectLst>
                <a:latin typeface="Verdana" pitchFamily="34" charset="0"/>
              </a:rPr>
              <a:t>Title must use font size 16.</a:t>
            </a:r>
          </a:p>
          <a:p>
            <a:pPr algn="ctr" defTabSz="957263">
              <a:defRPr/>
            </a:pPr>
            <a:r>
              <a:rPr lang="en-US" altLang="ko-KR" sz="1600" b="1" dirty="0">
                <a:solidFill>
                  <a:srgbClr val="410082"/>
                </a:solidFill>
                <a:effectLst>
                  <a:outerShdw blurRad="38100" dist="38100" dir="2700000" algn="tl">
                    <a:srgbClr val="000000">
                      <a:alpha val="43137"/>
                    </a:srgbClr>
                  </a:outerShdw>
                </a:effectLst>
                <a:latin typeface="Verdana" pitchFamily="34" charset="0"/>
              </a:rPr>
              <a:t>Final poster size is 120 x 85 cm, landscape orientation.</a:t>
            </a:r>
            <a:endParaRPr lang="en-US" sz="600" dirty="0">
              <a:solidFill>
                <a:srgbClr val="663300"/>
              </a:solidFill>
              <a:effectLst>
                <a:outerShdw blurRad="38100" dist="38100" dir="2700000" algn="tl">
                  <a:srgbClr val="C0C0C0"/>
                </a:outerShdw>
              </a:effectLst>
              <a:latin typeface="Verdana" pitchFamily="34" charset="0"/>
            </a:endParaRPr>
          </a:p>
        </p:txBody>
      </p:sp>
      <p:pic>
        <p:nvPicPr>
          <p:cNvPr id="14341" name="Picture 47"/>
          <p:cNvPicPr preferRelativeResize="0">
            <a:picLocks noChangeArrowheads="1"/>
          </p:cNvPicPr>
          <p:nvPr/>
        </p:nvPicPr>
        <p:blipFill>
          <a:blip r:embed="rId2"/>
          <a:srcRect/>
          <a:stretch>
            <a:fillRect/>
          </a:stretch>
        </p:blipFill>
        <p:spPr bwMode="auto">
          <a:xfrm>
            <a:off x="104459088" y="106127550"/>
            <a:ext cx="11664950" cy="7339013"/>
          </a:xfrm>
          <a:prstGeom prst="rect">
            <a:avLst/>
          </a:prstGeom>
          <a:noFill/>
          <a:ln w="12700" cap="sq" algn="ctr">
            <a:noFill/>
            <a:miter lim="800000"/>
            <a:headEnd type="none" w="sm" len="sm"/>
            <a:tailEnd type="none" w="sm" len="sm"/>
          </a:ln>
        </p:spPr>
      </p:pic>
      <p:pic>
        <p:nvPicPr>
          <p:cNvPr id="14342" name="Picture 48"/>
          <p:cNvPicPr preferRelativeResize="0">
            <a:picLocks noChangeArrowheads="1"/>
          </p:cNvPicPr>
          <p:nvPr/>
        </p:nvPicPr>
        <p:blipFill>
          <a:blip r:embed="rId2"/>
          <a:srcRect/>
          <a:stretch>
            <a:fillRect/>
          </a:stretch>
        </p:blipFill>
        <p:spPr bwMode="auto">
          <a:xfrm>
            <a:off x="104611488" y="106279950"/>
            <a:ext cx="11664950" cy="7339013"/>
          </a:xfrm>
          <a:prstGeom prst="rect">
            <a:avLst/>
          </a:prstGeom>
          <a:noFill/>
          <a:ln w="12700" cap="sq" algn="ctr">
            <a:noFill/>
            <a:miter lim="800000"/>
            <a:headEnd type="none" w="sm" len="sm"/>
            <a:tailEnd type="none" w="sm" len="sm"/>
          </a:ln>
        </p:spPr>
      </p:pic>
      <p:sp>
        <p:nvSpPr>
          <p:cNvPr id="14346" name="Text Box 122"/>
          <p:cNvSpPr txBox="1">
            <a:spLocks noChangeArrowheads="1"/>
          </p:cNvSpPr>
          <p:nvPr/>
        </p:nvSpPr>
        <p:spPr bwMode="auto">
          <a:xfrm>
            <a:off x="2667000" y="4876800"/>
            <a:ext cx="1524000" cy="366713"/>
          </a:xfrm>
          <a:prstGeom prst="rect">
            <a:avLst/>
          </a:prstGeom>
          <a:noFill/>
          <a:ln w="9525">
            <a:noFill/>
            <a:miter lim="800000"/>
            <a:headEnd/>
            <a:tailEnd/>
          </a:ln>
        </p:spPr>
        <p:txBody>
          <a:bodyPr>
            <a:spAutoFit/>
          </a:bodyPr>
          <a:lstStyle/>
          <a:p>
            <a:pPr defTabSz="957263">
              <a:spcBef>
                <a:spcPct val="50000"/>
              </a:spcBef>
            </a:pPr>
            <a:endParaRPr lang="es-ES" dirty="0"/>
          </a:p>
        </p:txBody>
      </p:sp>
      <p:sp>
        <p:nvSpPr>
          <p:cNvPr id="14347" name="Text Box 123"/>
          <p:cNvSpPr txBox="1">
            <a:spLocks noChangeArrowheads="1"/>
          </p:cNvSpPr>
          <p:nvPr/>
        </p:nvSpPr>
        <p:spPr bwMode="auto">
          <a:xfrm>
            <a:off x="6705600" y="6420163"/>
            <a:ext cx="3124200" cy="361637"/>
          </a:xfrm>
          <a:prstGeom prst="rect">
            <a:avLst/>
          </a:prstGeom>
          <a:noFill/>
          <a:ln w="9525">
            <a:noFill/>
            <a:miter lim="800000"/>
            <a:headEnd/>
            <a:tailEnd/>
          </a:ln>
        </p:spPr>
        <p:txBody>
          <a:bodyPr>
            <a:spAutoFit/>
          </a:bodyPr>
          <a:lstStyle/>
          <a:p>
            <a:pPr algn="ctr" defTabSz="957263">
              <a:spcBef>
                <a:spcPct val="50000"/>
              </a:spcBef>
            </a:pPr>
            <a:r>
              <a:rPr lang="es-ES" sz="700" b="1" dirty="0">
                <a:latin typeface="Verdana" pitchFamily="34" charset="0"/>
              </a:rPr>
              <a:t>Full </a:t>
            </a:r>
            <a:r>
              <a:rPr lang="es-ES" sz="700" b="1" dirty="0" err="1">
                <a:latin typeface="Verdana" pitchFamily="34" charset="0"/>
              </a:rPr>
              <a:t>Name</a:t>
            </a:r>
            <a:r>
              <a:rPr lang="es-ES" sz="700" b="1" dirty="0">
                <a:latin typeface="Verdana" pitchFamily="34" charset="0"/>
              </a:rPr>
              <a:t> 1 &amp; Full </a:t>
            </a:r>
            <a:r>
              <a:rPr lang="es-ES" sz="700" b="1" dirty="0" err="1">
                <a:latin typeface="Verdana" pitchFamily="34" charset="0"/>
              </a:rPr>
              <a:t>Name</a:t>
            </a:r>
            <a:r>
              <a:rPr lang="es-ES" sz="700" b="1" dirty="0">
                <a:latin typeface="Verdana" pitchFamily="34" charset="0"/>
              </a:rPr>
              <a:t> 2 (</a:t>
            </a:r>
            <a:r>
              <a:rPr lang="es-ES" sz="700" b="1" dirty="0" err="1">
                <a:latin typeface="Verdana" pitchFamily="34" charset="0"/>
              </a:rPr>
              <a:t>Omit</a:t>
            </a:r>
            <a:r>
              <a:rPr lang="es-ES" sz="700" b="1" dirty="0">
                <a:latin typeface="Verdana" pitchFamily="34" charset="0"/>
              </a:rPr>
              <a:t> </a:t>
            </a:r>
            <a:r>
              <a:rPr lang="es-ES" sz="700" b="1" dirty="0" err="1">
                <a:latin typeface="Verdana" pitchFamily="34" charset="0"/>
              </a:rPr>
              <a:t>Middle</a:t>
            </a:r>
            <a:r>
              <a:rPr lang="es-ES" sz="700" b="1" dirty="0">
                <a:latin typeface="Verdana" pitchFamily="34" charset="0"/>
              </a:rPr>
              <a:t> </a:t>
            </a:r>
            <a:r>
              <a:rPr lang="es-ES" sz="700" b="1" dirty="0" err="1">
                <a:latin typeface="Verdana" pitchFamily="34" charset="0"/>
              </a:rPr>
              <a:t>Names</a:t>
            </a:r>
            <a:r>
              <a:rPr lang="es-ES" sz="700" b="1" dirty="0">
                <a:latin typeface="Verdana" pitchFamily="34" charset="0"/>
              </a:rPr>
              <a:t>)</a:t>
            </a:r>
          </a:p>
          <a:p>
            <a:pPr algn="ctr" defTabSz="957263">
              <a:spcBef>
                <a:spcPct val="50000"/>
              </a:spcBef>
            </a:pPr>
            <a:r>
              <a:rPr lang="es-ES" sz="700" b="1" dirty="0">
                <a:latin typeface="Verdana" pitchFamily="34" charset="0"/>
              </a:rPr>
              <a:t>Email 1 &amp; Email 2</a:t>
            </a:r>
          </a:p>
        </p:txBody>
      </p:sp>
      <p:sp>
        <p:nvSpPr>
          <p:cNvPr id="23678" name="Text Box 126"/>
          <p:cNvSpPr txBox="1">
            <a:spLocks noChangeArrowheads="1"/>
          </p:cNvSpPr>
          <p:nvPr/>
        </p:nvSpPr>
        <p:spPr bwMode="auto">
          <a:xfrm>
            <a:off x="4977384" y="1401005"/>
            <a:ext cx="4483608" cy="1389318"/>
          </a:xfrm>
          <a:prstGeom prst="rect">
            <a:avLst/>
          </a:prstGeom>
          <a:noFill/>
          <a:ln w="9525" algn="ctr">
            <a:noFill/>
            <a:miter lim="800000"/>
            <a:headEnd/>
            <a:tailEnd/>
          </a:ln>
          <a:effectLst/>
        </p:spPr>
        <p:txBody>
          <a:bodyPr wrap="square" lIns="95720" tIns="47861" rIns="95720" bIns="47861">
            <a:spAutoFit/>
          </a:bodyPr>
          <a:lstStyle/>
          <a:p>
            <a:pPr algn="just" defTabSz="957263">
              <a:spcBef>
                <a:spcPct val="50000"/>
              </a:spcBef>
              <a:defRPr/>
            </a:pPr>
            <a:r>
              <a:rPr lang="en-US" sz="1400" dirty="0">
                <a:solidFill>
                  <a:srgbClr val="410082"/>
                </a:solidFill>
                <a:effectLst>
                  <a:outerShdw blurRad="38100" dist="38100" dir="2700000" algn="tl">
                    <a:srgbClr val="000000">
                      <a:alpha val="43137"/>
                    </a:srgbClr>
                  </a:outerShdw>
                </a:effectLst>
                <a:latin typeface="Verdana" pitchFamily="34" charset="0"/>
              </a:rPr>
              <a:t>There are no restrictions with respect to content distribution, the visual design and the color scheme used for the poster. Usage of different patterns is allowed as long as the requirements explicitly shown here are followed.</a:t>
            </a:r>
          </a:p>
        </p:txBody>
      </p:sp>
      <p:sp>
        <p:nvSpPr>
          <p:cNvPr id="23679" name="Text Box 127"/>
          <p:cNvSpPr txBox="1">
            <a:spLocks noChangeArrowheads="1"/>
          </p:cNvSpPr>
          <p:nvPr/>
        </p:nvSpPr>
        <p:spPr bwMode="auto">
          <a:xfrm>
            <a:off x="4953000" y="2864725"/>
            <a:ext cx="4495800" cy="1173875"/>
          </a:xfrm>
          <a:prstGeom prst="rect">
            <a:avLst/>
          </a:prstGeom>
          <a:noFill/>
          <a:ln w="9525" algn="ctr">
            <a:noFill/>
            <a:miter lim="800000"/>
            <a:headEnd/>
            <a:tailEnd/>
          </a:ln>
          <a:effectLst/>
        </p:spPr>
        <p:txBody>
          <a:bodyPr wrap="square" lIns="95720" tIns="47861" rIns="95720" bIns="47861">
            <a:spAutoFit/>
          </a:bodyPr>
          <a:lstStyle/>
          <a:p>
            <a:pPr algn="just" defTabSz="957263">
              <a:spcBef>
                <a:spcPct val="50000"/>
              </a:spcBef>
              <a:defRPr/>
            </a:pPr>
            <a:r>
              <a:rPr lang="en-US" sz="1400" dirty="0">
                <a:solidFill>
                  <a:srgbClr val="410082"/>
                </a:solidFill>
                <a:effectLst>
                  <a:outerShdw blurRad="38100" dist="38100" dir="2700000" algn="tl">
                    <a:srgbClr val="000000">
                      <a:alpha val="43137"/>
                    </a:srgbClr>
                  </a:outerShdw>
                </a:effectLst>
                <a:latin typeface="Verdana" pitchFamily="34" charset="0"/>
              </a:rPr>
              <a:t>The poster can be made on a normal Power Point presentation (or in </a:t>
            </a:r>
            <a:r>
              <a:rPr lang="en-US" sz="1400" dirty="0" err="1">
                <a:solidFill>
                  <a:srgbClr val="410082"/>
                </a:solidFill>
                <a:effectLst>
                  <a:outerShdw blurRad="38100" dist="38100" dir="2700000" algn="tl">
                    <a:srgbClr val="000000">
                      <a:alpha val="43137"/>
                    </a:srgbClr>
                  </a:outerShdw>
                </a:effectLst>
                <a:latin typeface="Verdana" pitchFamily="34" charset="0"/>
              </a:rPr>
              <a:t>LaTeX</a:t>
            </a:r>
            <a:r>
              <a:rPr lang="en-US" sz="1400" dirty="0">
                <a:solidFill>
                  <a:srgbClr val="410082"/>
                </a:solidFill>
                <a:effectLst>
                  <a:outerShdw blurRad="38100" dist="38100" dir="2700000" algn="tl">
                    <a:srgbClr val="000000">
                      <a:alpha val="43137"/>
                    </a:srgbClr>
                  </a:outerShdw>
                </a:effectLst>
                <a:latin typeface="Verdana" pitchFamily="34" charset="0"/>
              </a:rPr>
              <a:t>, as long as the formatting requirements are respected). Power Point adjusts font and image size when printing.</a:t>
            </a:r>
          </a:p>
        </p:txBody>
      </p:sp>
      <p:sp>
        <p:nvSpPr>
          <p:cNvPr id="14355" name="Text Box 19"/>
          <p:cNvSpPr txBox="1">
            <a:spLocks noChangeArrowheads="1"/>
          </p:cNvSpPr>
          <p:nvPr/>
        </p:nvSpPr>
        <p:spPr bwMode="auto">
          <a:xfrm>
            <a:off x="1143000" y="6365030"/>
            <a:ext cx="5486400" cy="461665"/>
          </a:xfrm>
          <a:prstGeom prst="rect">
            <a:avLst/>
          </a:prstGeom>
          <a:solidFill>
            <a:schemeClr val="accent1"/>
          </a:solidFill>
          <a:ln w="9525">
            <a:noFill/>
            <a:miter lim="800000"/>
            <a:headEnd/>
            <a:tailEnd/>
          </a:ln>
          <a:effectLst/>
        </p:spPr>
        <p:txBody>
          <a:bodyPr>
            <a:spAutoFit/>
          </a:bodyPr>
          <a:lstStyle/>
          <a:p>
            <a:pPr>
              <a:spcBef>
                <a:spcPct val="50000"/>
              </a:spcBef>
            </a:pPr>
            <a:r>
              <a:rPr lang="en-US" sz="1200" dirty="0"/>
              <a:t>First South American Colloquium on Visible Light </a:t>
            </a:r>
            <a:r>
              <a:rPr lang="en-US" sz="1200" dirty="0" smtClean="0"/>
              <a:t>Communications </a:t>
            </a:r>
            <a:r>
              <a:rPr lang="es-ES_tradnl" sz="1200" dirty="0" smtClean="0"/>
              <a:t>2017</a:t>
            </a:r>
            <a:r>
              <a:rPr lang="es-ES_tradnl" sz="1200" dirty="0"/>
              <a:t>. </a:t>
            </a:r>
            <a:r>
              <a:rPr lang="es-ES_tradnl" sz="1200" dirty="0" smtClean="0"/>
              <a:t>NOVEMBER</a:t>
            </a:r>
            <a:r>
              <a:rPr lang="es-ES_tradnl" sz="1200" dirty="0" smtClean="0"/>
              <a:t> 13TH, </a:t>
            </a:r>
            <a:r>
              <a:rPr lang="es-ES_tradnl" sz="1200" dirty="0"/>
              <a:t>2017. </a:t>
            </a:r>
            <a:r>
              <a:rPr lang="en-US" sz="1200" dirty="0"/>
              <a:t>SANTIAGO</a:t>
            </a:r>
            <a:r>
              <a:rPr lang="es-ES_tradnl" sz="1200" dirty="0"/>
              <a:t>, CHILE. </a:t>
            </a:r>
            <a:endParaRPr lang="es-ES_tradnl" sz="12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6370148"/>
            <a:ext cx="460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Marigold"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7263"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Marigold" pitchFamily="66"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2864</TotalTime>
  <Words>334</Words>
  <Application>Microsoft Office PowerPoint</Application>
  <PresentationFormat>A4 (210 x 297 mm)</PresentationFormat>
  <Paragraphs>21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Diseño predeterminado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Ijiron</dc:creator>
  <cp:lastModifiedBy>Ijiron</cp:lastModifiedBy>
  <cp:revision>2</cp:revision>
  <cp:lastPrinted>1601-01-01T00:00:00Z</cp:lastPrinted>
  <dcterms:created xsi:type="dcterms:W3CDTF">1601-01-01T00:00:00Z</dcterms:created>
  <dcterms:modified xsi:type="dcterms:W3CDTF">2017-10-16T18:17:34Z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